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E3FEF-F61C-4EA3-A3DE-E741361B111D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69ADB-8C38-436E-B0D2-378173191A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69ADB-8C38-436E-B0D2-378173191AE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056B373-4D74-4365-BDF1-24C8C2FCEC5E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3400A1-8140-4F1D-B0CD-7C6884C88D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643182"/>
            <a:ext cx="7846187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Презентация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 русскому языку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ученицы 10 «А» класса</a:t>
            </a:r>
          </a:p>
          <a:p>
            <a:pPr algn="ctr"/>
            <a:r>
              <a:rPr lang="ru-RU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Авериной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Алёны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928794" y="5072074"/>
            <a:ext cx="785818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1" y="0"/>
            <a:ext cx="914400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Укажите пример с ошибками в образовании формы слова 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428869"/>
            <a:ext cx="97155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500307"/>
            <a:ext cx="914400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заслуженные директора</a:t>
            </a:r>
          </a:p>
          <a:p>
            <a:pPr marL="914400" indent="-914400" algn="ctr">
              <a:buAutoNum type="arabicPeriod"/>
            </a:pP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отряд партизан</a:t>
            </a:r>
          </a:p>
          <a:p>
            <a:pPr marL="914400" indent="-914400" algn="ctr">
              <a:buAutoNum type="arabicPeriod"/>
            </a:pP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двое подруг</a:t>
            </a:r>
          </a:p>
          <a:p>
            <a:pPr marL="914400" indent="-914400" algn="ctr">
              <a:buAutoNum type="arabicPeriod"/>
            </a:pP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более просто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000100" y="3429000"/>
            <a:ext cx="85725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Правописание корней с чередованием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Укажите пример с чередующейся гласной в корне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610683"/>
            <a:ext cx="914400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</a:t>
            </a:r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оплотить мечту</a:t>
            </a:r>
          </a:p>
          <a:p>
            <a:pPr marL="914400" indent="-914400" algn="ctr">
              <a:buAutoNum type="arabicPeriod"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азжигать костёр</a:t>
            </a:r>
          </a:p>
          <a:p>
            <a:pPr marL="914400" indent="-914400" algn="ctr">
              <a:buAutoNum type="arabicPeriod"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</a:t>
            </a:r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оздавать произведение</a:t>
            </a:r>
          </a:p>
          <a:p>
            <a:pPr marL="914400" indent="-914400" algn="ctr">
              <a:buAutoNum type="arabicPeriod"/>
            </a:pP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4" grpId="1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2000232" y="4286256"/>
            <a:ext cx="785818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Укажите пример с чередующейся гласной в корне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500306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пособный ученик</a:t>
            </a:r>
          </a:p>
          <a:p>
            <a:pPr marL="914400" indent="-914400" algn="ctr">
              <a:buAutoNum type="arabicPeriod"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алантливый музыкант</a:t>
            </a:r>
          </a:p>
          <a:p>
            <a:pPr marL="914400" indent="-914400" algn="ctr">
              <a:buAutoNum type="arabicPeriod"/>
            </a:pP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шибочное предположение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714348" y="2786058"/>
            <a:ext cx="857256" cy="78581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" y="0"/>
            <a:ext cx="914400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Укажите пример с чередующейся гласной в корне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643182"/>
            <a:ext cx="821853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агорать на пляже</a:t>
            </a:r>
          </a:p>
          <a:p>
            <a:pPr marL="914400" indent="-914400" algn="ctr">
              <a:buAutoNum type="arabicPeriod"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роживать в деревне</a:t>
            </a:r>
          </a:p>
          <a:p>
            <a:pPr marL="914400" indent="-914400" algn="ctr">
              <a:buAutoNum type="arabicPeriod"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крашать дом </a:t>
            </a:r>
          </a:p>
          <a:p>
            <a:pPr marL="914400" indent="-914400" algn="ctr">
              <a:buAutoNum type="arabicPeriod"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вядающий букет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14422"/>
            <a:ext cx="8229600" cy="1470025"/>
          </a:xfrm>
        </p:spPr>
        <p:txBody>
          <a:bodyPr/>
          <a:lstStyle/>
          <a:p>
            <a:r>
              <a:rPr lang="ru-RU" dirty="0" smtClean="0"/>
              <a:t>Расставьте ударение в словах: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357166"/>
            <a:ext cx="35830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Орфоэпия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97"/>
            <a:ext cx="4071934" cy="40005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Созвонимся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камбала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скула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приняла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блокировать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пломбировать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ходатайствовать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красивее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2857496"/>
            <a:ext cx="4286248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Созв</a:t>
            </a:r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нимся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мбала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скул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принял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блок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ровать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пломбиров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ть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ход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тайствовать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крас</a:t>
            </a:r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вее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214290"/>
            <a:ext cx="2900730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Иконопись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каталог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жалюзи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алфавит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завидно 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процент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баловать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партер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ломоть</a:t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крапива</a:t>
            </a:r>
            <a:r>
              <a:rPr lang="ru-RU" sz="4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endParaRPr lang="ru-RU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72132" y="285728"/>
            <a:ext cx="2900730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конопись</a:t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катал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г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жалюз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алфав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зав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дно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проц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Е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нт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балов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ть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парт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Е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лом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ть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крап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ва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 каком слове верно выделен ударный звук?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500306"/>
            <a:ext cx="3337773" cy="33855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1) 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сл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вовый</a:t>
            </a:r>
            <a:endParaRPr lang="ru-RU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2) 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торт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</a:t>
            </a:r>
            <a:endParaRPr lang="ru-RU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3) 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прин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Я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л</a:t>
            </a:r>
            <a:endParaRPr lang="ru-RU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4</a:t>
            </a:r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) 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окр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У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жит</a:t>
            </a:r>
            <a:endParaRPr lang="ru-RU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500702"/>
            <a:ext cx="2371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14612" y="5572140"/>
            <a:ext cx="5950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14942" y="2500307"/>
            <a:ext cx="3500462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1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) 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вз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Я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ла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2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) 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А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нятый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) 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А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нята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4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) 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кр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Е</a:t>
            </a:r>
            <a:r>
              <a:rPr lang="ru-RU" sz="4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мень</a:t>
            </a:r>
            <a:endParaRPr lang="ru-RU" sz="4400" dirty="0"/>
          </a:p>
          <a:p>
            <a:pPr algn="ctr"/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5500702"/>
            <a:ext cx="2371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6578" y="5572140"/>
            <a:ext cx="5950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214282" y="1214422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9144000" cy="348139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1. Используя специальные термометры, океанологи производят измерения на различных глубинах океана по всей его ВОДЯНОЙ поверхности.</a:t>
            </a:r>
          </a:p>
          <a:p>
            <a:pPr>
              <a:buNone/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2. Для возвышенностей с твёрдыми, нерастворимыми породами типична БОЛОТИСТАЯ местность.</a:t>
            </a:r>
            <a:b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Довольно часто устойчивое выражение, имеющее ЦЕЛОСТНЫЙ смысл, переводится на другой язык одним словом.</a:t>
            </a:r>
            <a:b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Наполеон проявил ОСОБОЕ уважение к Сперанскому, подарив ему табакерку с собственным портретом.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35834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каком варианте ответа выделенное слово употреблено неверно?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5469" y="2967335"/>
            <a:ext cx="4434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Паронимы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build="p"/>
      <p:bldP spid="6" grpId="0"/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85720" y="1785926"/>
            <a:ext cx="357190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421481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Адвокат произнёс обдуманную, артистически разыгранную ЗАЩИТИТЕЛЬНУЮ речь, благодаря которой подсудимый был помилован присяжными.</a:t>
            </a:r>
            <a:b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Стоунхендж, загадочное сооружение древности, находящееся в Южной Англии, считается астрономами самой СТАРШЕЙ обсерваторией Европы.</a:t>
            </a:r>
            <a:b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После стольких дней и ночей, проведённых в БЕСПЛОДНЫХ поисках пропавшей экспедиции, все члены спасательной группы чувствовали смертельную усталость.</a:t>
            </a:r>
            <a:b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 Если заставить колебаться две одинаково натянутые струны, одна из которых вдвое длиннее другой, возникнет ГАРМОНИЧЕСКОЕ созвучие.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0" y="1857364"/>
            <a:ext cx="428596" cy="42862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5786454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В пушкинские времена щёголи НАДЕВАЛИ несколько жилетов одновременно, причём нижний должен был выглядывать из-под верхнего.</a:t>
            </a:r>
          </a:p>
          <a:p>
            <a:pPr marL="514350" indent="-514350"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2. Книга ПРЕДОСТАВЛЯЕТ историю космонавтики как остросюжетную повесть о реальных событиях с невымышленными действующими лицами.</a:t>
            </a:r>
          </a:p>
          <a:p>
            <a:pPr marL="514350" indent="-514350"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3. По мнению Толстого, исторический роман должен ОХВАТЫВАТЬ общий ход событий, проникая в глубины их внутреннего смысла.</a:t>
            </a:r>
          </a:p>
          <a:p>
            <a:pPr marL="514350" indent="-514350"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4. На известном портрете М. Н. Ермоловой особенно привлекает взгляд ГОРДЕЛИВО посаженная голова актрисы, благородные черты её одухотворённого лица.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1500166" y="3500438"/>
            <a:ext cx="71438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2967335"/>
            <a:ext cx="864396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Употребление форм прилагательных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42978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Укажите пример с ошибкой в образовании формы слова.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2571744"/>
            <a:ext cx="9144000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1. по обоим сторонам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2. более пятисот долларов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3.опытные инженеры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4. </a:t>
            </a:r>
            <a:r>
              <a:rPr lang="ru-RU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розовый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какаду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/>
      <p:bldP spid="6" grpId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0" y="3357562"/>
            <a:ext cx="714348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1" y="0"/>
            <a:ext cx="914400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Укажите пример с ошибкой в образовании формы слова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428868"/>
            <a:ext cx="9501222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indent="-914400" fontAlgn="t">
              <a:buAutoNum type="arabicPeriod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испанские веера</a:t>
            </a:r>
          </a:p>
          <a:p>
            <a:pPr marL="914400" indent="-914400" fontAlgn="t">
              <a:buAutoNum type="arabicPeriod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самый 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крепчайший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чай</a:t>
            </a:r>
          </a:p>
          <a:p>
            <a:pPr marL="914400" indent="-914400" fontAlgn="t">
              <a:buAutoNum type="arabicPeriod"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более терпелив</a:t>
            </a:r>
          </a:p>
          <a:p>
            <a:pPr marL="914400" indent="-914400" fontAlgn="t">
              <a:buAutoNum type="arabicPeriod"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ятьюстами конвертами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375</TotalTime>
  <Words>301</Words>
  <Application>Microsoft Office PowerPoint</Application>
  <PresentationFormat>Экран (4:3)</PresentationFormat>
  <Paragraphs>69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 </vt:lpstr>
      <vt:lpstr>Расставьте ударение в словах:</vt:lpstr>
      <vt:lpstr>                                                                                   </vt:lpstr>
      <vt:lpstr>Слайд 4</vt:lpstr>
      <vt:lpstr>                                                                                  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Расставьте ударение в словах:</dc:title>
  <dc:creator>Алена</dc:creator>
  <cp:lastModifiedBy>Алена</cp:lastModifiedBy>
  <cp:revision>39</cp:revision>
  <dcterms:created xsi:type="dcterms:W3CDTF">2014-10-09T10:38:37Z</dcterms:created>
  <dcterms:modified xsi:type="dcterms:W3CDTF">2014-10-09T17:49:49Z</dcterms:modified>
</cp:coreProperties>
</file>